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319" r:id="rId2"/>
    <p:sldId id="307" r:id="rId3"/>
    <p:sldId id="308" r:id="rId4"/>
    <p:sldId id="336" r:id="rId5"/>
    <p:sldId id="333" r:id="rId6"/>
    <p:sldId id="335" r:id="rId7"/>
    <p:sldId id="337" r:id="rId8"/>
    <p:sldId id="349" r:id="rId9"/>
    <p:sldId id="310" r:id="rId10"/>
    <p:sldId id="344" r:id="rId11"/>
    <p:sldId id="311" r:id="rId12"/>
    <p:sldId id="346" r:id="rId13"/>
    <p:sldId id="34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 autoAdjust="0"/>
    <p:restoredTop sz="94661" autoAdjust="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73E27A6-9FCB-4AC1-AB51-9568B04E5127}" type="datetimeFigureOut">
              <a:rPr lang="ru-RU" smtClean="0"/>
              <a:t>03.07.2016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0A6EB61-6891-4E1F-9E03-8E24DA108CD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24" y="1853584"/>
            <a:ext cx="6657959" cy="410893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8946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Часть работников ППСКТ прошли подготовку по реабилитации на кафедре наркологии РМАПО, на цикле ПК «Мультидисциплинарный подход к реабилитации пациентов наркологического профиля», получили соответствующие удостоверения и успешно интегрируют полученные знания и навыки в ведении клубов.</a:t>
            </a:r>
            <a:r>
              <a:rPr lang="ru-RU" sz="1600" dirty="0">
                <a:effectLst/>
              </a:rPr>
              <a:t/>
            </a:r>
            <a:br>
              <a:rPr lang="ru-RU" sz="1600" dirty="0">
                <a:effectLst/>
              </a:rPr>
            </a:b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44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19" y="2708920"/>
            <a:ext cx="5297886" cy="352839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/>
          </a:bodyPr>
          <a:lstStyle/>
          <a:p>
            <a:r>
              <a:rPr lang="ru-RU" sz="1800" dirty="0">
                <a:effectLst/>
              </a:rPr>
              <a:t>Уже не первый год на его сцене с успехом идет спектакль «По самому по краю». Пьеса создана на основе документальных материалов (протоколы встреч, истории реальных семей), накопленных в общине трезвости. Большинство актеров — как профессионалов, так и любителей — занятых в спектакле, являются членами общины и в свое время сами отказались от алкоголя или наркотиков.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693633"/>
            <a:ext cx="2939418" cy="289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Сценическое воплощение идеи принадлежит режиссерам, заслуженным деятелям искусств РФ Тамаре Басниной и Михаилу Щепенко. Спектакль занимает существенное место в репертуаре театра и его гастрольных планах. Постановка вызывает живой интерес у «коллег» — православных трезвенников со всей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3598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8" y="1268760"/>
            <a:ext cx="7474005" cy="476765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Финальный выход на сцену участников концерта художественной самодеятельности членов ППСКТ.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8874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56792"/>
            <a:ext cx="6788943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МОД </a:t>
            </a:r>
            <a:r>
              <a:rPr lang="ru-RU" sz="2000" dirty="0">
                <a:effectLst/>
              </a:rPr>
              <a:t>СКТ проводит всероссийские встречи семейных клубов трезвости на международном фестивале  "Татевские чтения" в селе Татеве Оленинского района Тверской области – на родине </a:t>
            </a:r>
            <a:r>
              <a:rPr lang="ru-RU" sz="2000" dirty="0" smtClean="0">
                <a:effectLst/>
              </a:rPr>
              <a:t>Сергея Александровича </a:t>
            </a:r>
            <a:r>
              <a:rPr lang="ru-RU" sz="2000" dirty="0">
                <a:effectLst/>
              </a:rPr>
              <a:t>Рачинского. 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3919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481138"/>
            <a:ext cx="6788943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74638"/>
            <a:ext cx="7344816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Разговор на заданную тему в кругу участников Татевских встреч.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2928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39" y="1481138"/>
            <a:ext cx="6337122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74638"/>
            <a:ext cx="7416824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Прибытие общины трезвости на Валаам.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9703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274638"/>
            <a:ext cx="4392488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Всем клубом </a:t>
            </a:r>
            <a:r>
              <a:rPr lang="ru-RU" sz="2800" smtClean="0"/>
              <a:t>на Кижах.</a:t>
            </a:r>
            <a:endParaRPr lang="ru-RU" sz="280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val="48692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74638"/>
            <a:ext cx="4536504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 </a:t>
            </a:r>
            <a:r>
              <a:rPr lang="ru-RU" sz="2400" smtClean="0"/>
              <a:t>Звенигородской земле.</a:t>
            </a: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12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5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74638"/>
            <a:ext cx="7344816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Клубисты на «трезвых шашлыках».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480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788943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Традиционный лыжный забег в Черкизово.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027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11" y="1196752"/>
            <a:ext cx="6413797" cy="481034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Участвуем в соревновании по перетягиванию каната.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7262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В </a:t>
            </a:r>
            <a:r>
              <a:rPr lang="ru-RU" sz="2000" dirty="0">
                <a:effectLst/>
              </a:rPr>
              <a:t>настоящее время  действуют 23 ППСКТ при храмах и 2 СКТ при государственных наркологических учреждениях. Еженедельно по программе клубов помощь оказывается свыше 250 страждущим и членам их семей.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2852936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2011 году создано Межрегиональное общественное движение в поддержку семейных клубов трезвости (МОД СКТ), объединяющее свыше 20 клубов в Москве и Московской области, Санкт-Петербурге, Калуге, Стерлитамаке. 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12" y="1679023"/>
            <a:ext cx="1147068" cy="1147068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42389"/>
            <a:ext cx="3960440" cy="5126303"/>
          </a:xfrm>
        </p:spPr>
      </p:pic>
    </p:spTree>
    <p:extLst>
      <p:ext uri="{BB962C8B-B14F-4D97-AF65-F5344CB8AC3E}">
        <p14:creationId xmlns:p14="http://schemas.microsoft.com/office/powerpoint/2010/main" val="141858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17" y="1481138"/>
            <a:ext cx="6559365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effectLst/>
              </a:rPr>
              <a:t>Московский драматический театр «Камерная сцена» стал первым коллективным членом Межрегионального общественного движения в поддержку семейных клубов трезвости.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874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2078</TotalTime>
  <Words>252</Words>
  <Application>Microsoft Office PowerPoint</Application>
  <PresentationFormat>Экран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Открытая</vt:lpstr>
      <vt:lpstr>Часть работников ППСКТ прошли подготовку по реабилитации на кафедре наркологии РМАПО, на цикле ПК «Мультидисциплинарный подход к реабилитации пациентов наркологического профиля», получили соответствующие удостоверения и успешно интегрируют полученные знания и навыки в ведении клубов. </vt:lpstr>
      <vt:lpstr>Прибытие общины трезвости на Валаам.</vt:lpstr>
      <vt:lpstr>Всем клубом на Кижах.</vt:lpstr>
      <vt:lpstr>На Звенигородской земле.</vt:lpstr>
      <vt:lpstr>Клубисты на «трезвых шашлыках».</vt:lpstr>
      <vt:lpstr>Традиционный лыжный забег в Черкизово.</vt:lpstr>
      <vt:lpstr>Участвуем в соревновании по перетягиванию каната.</vt:lpstr>
      <vt:lpstr> В настоящее время  действуют 23 ППСКТ при храмах и 2 СКТ при государственных наркологических учреждениях. Еженедельно по программе клубов помощь оказывается свыше 250 страждущим и членам их семей. </vt:lpstr>
      <vt:lpstr>Московский драматический театр «Камерная сцена» стал первым коллективным членом Межрегионального общественного движения в поддержку семейных клубов трезвости. </vt:lpstr>
      <vt:lpstr>Уже не первый год на его сцене с успехом идет спектакль «По самому по краю». Пьеса создана на основе документальных материалов (протоколы встреч, истории реальных семей), накопленных в общине трезвости. Большинство актеров — как профессионалов, так и любителей — занятых в спектакле, являются членами общины и в свое время сами отказались от алкоголя или наркотиков. </vt:lpstr>
      <vt:lpstr>Финальный выход на сцену участников концерта художественной самодеятельности членов ППСКТ.</vt:lpstr>
      <vt:lpstr> МОД СКТ проводит всероссийские встречи семейных клубов трезвости на международном фестивале  "Татевские чтения" в селе Татеве Оленинского района Тверской области – на родине Сергея Александровича Рачинского.  </vt:lpstr>
      <vt:lpstr>Разговор на заданную тему в кругу участников Татевских встреч.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Семейные клубы трезвост</dc:title>
  <dc:creator>Чубукова</dc:creator>
  <cp:lastModifiedBy>doktor</cp:lastModifiedBy>
  <cp:revision>156</cp:revision>
  <dcterms:created xsi:type="dcterms:W3CDTF">2012-05-21T08:32:41Z</dcterms:created>
  <dcterms:modified xsi:type="dcterms:W3CDTF">2016-07-03T14:56:09Z</dcterms:modified>
</cp:coreProperties>
</file>